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322" r:id="rId5"/>
    <p:sldId id="326" r:id="rId6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38FA037-2D38-4BAB-B88B-D8DD6631B0DF}">
          <p14:sldIdLst>
            <p14:sldId id="322"/>
            <p14:sldId id="326"/>
          </p14:sldIdLst>
        </p14:section>
        <p14:section name="Ikke-navngivet sektion" id="{8F1118F7-BA13-4FB7-AD15-59AE959FDC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F3E"/>
    <a:srgbClr val="5F5F5F"/>
    <a:srgbClr val="374347"/>
    <a:srgbClr val="607C67"/>
    <a:srgbClr val="95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ne Skov Risager" userId="e7d1ca85-d63e-4b7d-83e5-897f59c325e4" providerId="ADAL" clId="{307A973D-C1CB-4163-9B43-7FC327613C58}"/>
    <pc:docChg chg="delSld modSection">
      <pc:chgData name="Signe Skov Risager" userId="e7d1ca85-d63e-4b7d-83e5-897f59c325e4" providerId="ADAL" clId="{307A973D-C1CB-4163-9B43-7FC327613C58}" dt="2021-10-05T09:51:53.284" v="13" actId="47"/>
      <pc:docMkLst>
        <pc:docMk/>
      </pc:docMkLst>
      <pc:sldChg chg="del">
        <pc:chgData name="Signe Skov Risager" userId="e7d1ca85-d63e-4b7d-83e5-897f59c325e4" providerId="ADAL" clId="{307A973D-C1CB-4163-9B43-7FC327613C58}" dt="2021-10-05T09:51:50.959" v="8" actId="47"/>
        <pc:sldMkLst>
          <pc:docMk/>
          <pc:sldMk cId="700747266" sldId="264"/>
        </pc:sldMkLst>
      </pc:sldChg>
      <pc:sldChg chg="del">
        <pc:chgData name="Signe Skov Risager" userId="e7d1ca85-d63e-4b7d-83e5-897f59c325e4" providerId="ADAL" clId="{307A973D-C1CB-4163-9B43-7FC327613C58}" dt="2021-10-05T09:51:41.395" v="1" actId="47"/>
        <pc:sldMkLst>
          <pc:docMk/>
          <pc:sldMk cId="2248352788" sldId="277"/>
        </pc:sldMkLst>
      </pc:sldChg>
      <pc:sldChg chg="del">
        <pc:chgData name="Signe Skov Risager" userId="e7d1ca85-d63e-4b7d-83e5-897f59c325e4" providerId="ADAL" clId="{307A973D-C1CB-4163-9B43-7FC327613C58}" dt="2021-10-05T09:51:53.284" v="13" actId="47"/>
        <pc:sldMkLst>
          <pc:docMk/>
          <pc:sldMk cId="2493994451" sldId="356"/>
        </pc:sldMkLst>
      </pc:sldChg>
      <pc:sldChg chg="del">
        <pc:chgData name="Signe Skov Risager" userId="e7d1ca85-d63e-4b7d-83e5-897f59c325e4" providerId="ADAL" clId="{307A973D-C1CB-4163-9B43-7FC327613C58}" dt="2021-10-05T09:51:51.705" v="10" actId="47"/>
        <pc:sldMkLst>
          <pc:docMk/>
          <pc:sldMk cId="968113782" sldId="359"/>
        </pc:sldMkLst>
      </pc:sldChg>
      <pc:sldChg chg="del">
        <pc:chgData name="Signe Skov Risager" userId="e7d1ca85-d63e-4b7d-83e5-897f59c325e4" providerId="ADAL" clId="{307A973D-C1CB-4163-9B43-7FC327613C58}" dt="2021-10-05T09:51:52.825" v="12" actId="47"/>
        <pc:sldMkLst>
          <pc:docMk/>
          <pc:sldMk cId="2167135508" sldId="397"/>
        </pc:sldMkLst>
      </pc:sldChg>
      <pc:sldChg chg="del">
        <pc:chgData name="Signe Skov Risager" userId="e7d1ca85-d63e-4b7d-83e5-897f59c325e4" providerId="ADAL" clId="{307A973D-C1CB-4163-9B43-7FC327613C58}" dt="2021-10-05T09:51:51.322" v="9" actId="47"/>
        <pc:sldMkLst>
          <pc:docMk/>
          <pc:sldMk cId="2641775519" sldId="398"/>
        </pc:sldMkLst>
      </pc:sldChg>
      <pc:sldChg chg="del">
        <pc:chgData name="Signe Skov Risager" userId="e7d1ca85-d63e-4b7d-83e5-897f59c325e4" providerId="ADAL" clId="{307A973D-C1CB-4163-9B43-7FC327613C58}" dt="2021-10-05T09:51:41.069" v="0" actId="47"/>
        <pc:sldMkLst>
          <pc:docMk/>
          <pc:sldMk cId="1260188280" sldId="399"/>
        </pc:sldMkLst>
      </pc:sldChg>
      <pc:sldChg chg="del">
        <pc:chgData name="Signe Skov Risager" userId="e7d1ca85-d63e-4b7d-83e5-897f59c325e4" providerId="ADAL" clId="{307A973D-C1CB-4163-9B43-7FC327613C58}" dt="2021-10-05T09:51:50.184" v="6" actId="47"/>
        <pc:sldMkLst>
          <pc:docMk/>
          <pc:sldMk cId="3958855237" sldId="405"/>
        </pc:sldMkLst>
      </pc:sldChg>
      <pc:sldChg chg="del">
        <pc:chgData name="Signe Skov Risager" userId="e7d1ca85-d63e-4b7d-83e5-897f59c325e4" providerId="ADAL" clId="{307A973D-C1CB-4163-9B43-7FC327613C58}" dt="2021-10-05T09:51:50.580" v="7" actId="47"/>
        <pc:sldMkLst>
          <pc:docMk/>
          <pc:sldMk cId="2772025161" sldId="409"/>
        </pc:sldMkLst>
      </pc:sldChg>
      <pc:sldChg chg="del">
        <pc:chgData name="Signe Skov Risager" userId="e7d1ca85-d63e-4b7d-83e5-897f59c325e4" providerId="ADAL" clId="{307A973D-C1CB-4163-9B43-7FC327613C58}" dt="2021-10-05T09:51:41.952" v="2" actId="47"/>
        <pc:sldMkLst>
          <pc:docMk/>
          <pc:sldMk cId="4213227620" sldId="425"/>
        </pc:sldMkLst>
      </pc:sldChg>
      <pc:sldChg chg="del">
        <pc:chgData name="Signe Skov Risager" userId="e7d1ca85-d63e-4b7d-83e5-897f59c325e4" providerId="ADAL" clId="{307A973D-C1CB-4163-9B43-7FC327613C58}" dt="2021-10-05T09:51:48.629" v="3" actId="47"/>
        <pc:sldMkLst>
          <pc:docMk/>
          <pc:sldMk cId="1975696143" sldId="428"/>
        </pc:sldMkLst>
      </pc:sldChg>
      <pc:sldChg chg="del">
        <pc:chgData name="Signe Skov Risager" userId="e7d1ca85-d63e-4b7d-83e5-897f59c325e4" providerId="ADAL" clId="{307A973D-C1CB-4163-9B43-7FC327613C58}" dt="2021-10-05T09:51:52.408" v="11" actId="47"/>
        <pc:sldMkLst>
          <pc:docMk/>
          <pc:sldMk cId="3175582430" sldId="431"/>
        </pc:sldMkLst>
      </pc:sldChg>
      <pc:sldChg chg="del">
        <pc:chgData name="Signe Skov Risager" userId="e7d1ca85-d63e-4b7d-83e5-897f59c325e4" providerId="ADAL" clId="{307A973D-C1CB-4163-9B43-7FC327613C58}" dt="2021-10-05T09:51:49.307" v="4" actId="47"/>
        <pc:sldMkLst>
          <pc:docMk/>
          <pc:sldMk cId="3410707705" sldId="434"/>
        </pc:sldMkLst>
      </pc:sldChg>
      <pc:sldChg chg="del">
        <pc:chgData name="Signe Skov Risager" userId="e7d1ca85-d63e-4b7d-83e5-897f59c325e4" providerId="ADAL" clId="{307A973D-C1CB-4163-9B43-7FC327613C58}" dt="2021-10-05T09:51:49.786" v="5" actId="47"/>
        <pc:sldMkLst>
          <pc:docMk/>
          <pc:sldMk cId="4045394395" sldId="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DC9B-9AF6-4DF5-932F-ADE4B55AB587}" type="datetimeFigureOut">
              <a:rPr lang="da-DK" smtClean="0"/>
              <a:t>05-10-2021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C1C1-0B22-4D63-BD3C-BD611B34BE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55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Mette Lærke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B224-5FBE-4A58-B14A-95E4281D617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35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Mette Lærke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EB224-5FBE-4A58-B14A-95E4281D617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5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A94E817-6064-4386-A6FD-8B78EC116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A7F1D460-C1B9-480D-90A3-2941D47D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58E1ED8D-6ED3-49F3-A62F-44FF2648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B31B7EAD-8259-4A2C-B5EF-D76615F5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9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596" y="2355726"/>
            <a:ext cx="7772400" cy="648072"/>
          </a:xfrm>
        </p:spPr>
        <p:txBody>
          <a:bodyPr anchor="t"/>
          <a:lstStyle>
            <a:lvl1pPr algn="l">
              <a:defRPr sz="4000" b="0" cap="all">
                <a:solidFill>
                  <a:srgbClr val="374347"/>
                </a:solidFill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0596" y="2958778"/>
            <a:ext cx="7772400" cy="4050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7739-89E1-4091-88F9-DABEA2E8F0EA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5A62C1-12E2-4644-8940-48C948384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3F0E-AC54-40A3-9F36-FF5A3E067816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3C99C8-44F2-423A-B8DA-784ECDBAC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2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1D10-CB61-4F16-9FB2-A26FE24EFFD8}" type="datetime1">
              <a:rPr lang="da-DK" smtClean="0"/>
              <a:t>05-10-2021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140460" cy="576064"/>
          </a:xfrm>
        </p:spPr>
        <p:txBody>
          <a:bodyPr>
            <a:normAutofit/>
          </a:bodyPr>
          <a:lstStyle>
            <a:lvl1pPr algn="l">
              <a:defRPr sz="24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4572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86796" y="1203598"/>
            <a:ext cx="41404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da-DK" b="0"/>
              <a:t>Skriv overskrift her</a:t>
            </a:r>
          </a:p>
        </p:txBody>
      </p:sp>
      <p:cxnSp>
        <p:nvCxnSpPr>
          <p:cNvPr id="17" name="Lige forbindelse 16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21" name="Billede 2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3547167-3272-4D15-84C2-C70EFE6BA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A47-2595-4ECC-8490-1E7F6D536202}" type="datetime1">
              <a:rPr lang="da-DK" smtClean="0"/>
              <a:t>05-10-2021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F68F365-5499-43FF-8014-5D4B09A63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9C30-7383-44C9-8BE5-1105D873BB5B}" type="datetime1">
              <a:rPr lang="da-DK" smtClean="0"/>
              <a:t>05-10-2021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25B2487-5F99-4CAD-A575-012B0B32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76" y="1059582"/>
            <a:ext cx="3008313" cy="871538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3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2139702"/>
            <a:ext cx="3008313" cy="2454923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61C4-3C1B-4BEC-9A29-1B9DF42AFE71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999C9-EE4C-4777-BC0E-49CF23303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240856" y="1131590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BFE-E223-4068-B88A-775588A75568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89B744-C1AA-46BF-86E8-7BAF5676FC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059582"/>
            <a:ext cx="8229600" cy="8572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7828" y="1779662"/>
            <a:ext cx="8229600" cy="303098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0D2B-9B6D-4AD8-A86A-32181AE12D3F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CB7AB1C-F346-4100-810F-9AC12E3C2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69856" y="1131590"/>
            <a:ext cx="20574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7656" y="1131590"/>
            <a:ext cx="60198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5DA-7BBB-41B1-83B2-7A1CA4BC4252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28464BA-E188-491B-8919-78BF11EA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4E6D189-1FF9-4511-9AE0-A28053B9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AF3EB45-324D-49D2-AA84-9254AA28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8A43014F-3F4B-4F00-9181-EBE3DC3B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2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0B20EAA-1C9C-4C3D-8020-6DE1D741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1A0CD47-07CD-4329-B7CB-D828FEDF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508DAD73-B957-4491-9B03-8F6D0C82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BBD58989-7034-4456-8703-199768D5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3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4E7DAEB-4229-47E0-9B32-1C3AAD8CD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2A7CB981-2494-4D00-A958-01A20904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3D7A4643-9A8F-4BDC-8DB2-54B4A2A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8B1A6AC7-1D08-4425-AD41-D4DD80E2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08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1239FDDC-2D24-4C60-979A-742BF81BA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5CED698A-C981-431A-87E9-6DF68309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7F55765D-19E0-4B2B-B0EE-1565338F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693B16F3-1C71-4300-B402-2EF5381A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0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7A05808-74AB-44CF-8494-1AF3F8872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07F21F4-98EA-4C0F-BBA6-247F3BDE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82C9DEC6-FC3E-47B9-BC38-7891DEE8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801E23-A563-4CDB-952E-361A0BF9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3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73162DF-B9D6-431B-A9D1-651DE3BA2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88B20F1-F710-4E24-B053-C20148BA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F2EBFF45-B0B9-47AC-84C4-7D16D4AC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D970A727-E127-485F-96C6-13567DD3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1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7"/>
            <a:ext cx="4690864" cy="2520280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F14A-1314-4FD7-A64E-5BC63B08EA94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sp>
        <p:nvSpPr>
          <p:cNvPr id="17" name="Pladsholder til billede 2"/>
          <p:cNvSpPr>
            <a:spLocks noGrp="1"/>
          </p:cNvSpPr>
          <p:nvPr>
            <p:ph type="pic" idx="13"/>
          </p:nvPr>
        </p:nvSpPr>
        <p:spPr>
          <a:xfrm>
            <a:off x="5220072" y="1203598"/>
            <a:ext cx="3483569" cy="3312368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7E856-69A0-4EBA-ADDC-F4ACBE39C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70056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CFD7-5513-48A6-AB8D-AFCFE6895050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889C02-8E7C-4241-B210-71AFB9DCC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C472-5B20-4622-93C3-2AEC4776A42E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9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74" r:id="rId8"/>
    <p:sldLayoutId id="214748368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32AA1-AB43-4214-A4DE-26B01732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58551"/>
            <a:ext cx="5426000" cy="576064"/>
          </a:xfrm>
        </p:spPr>
        <p:txBody>
          <a:bodyPr>
            <a:normAutofit fontScale="90000"/>
          </a:bodyPr>
          <a:lstStyle/>
          <a:p>
            <a:r>
              <a:rPr lang="da-DK" b="1">
                <a:latin typeface="Calibri"/>
                <a:cs typeface="Calibri"/>
              </a:rPr>
              <a:t>Hvad er sammen om Kerneopgaven?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7DA32B-F185-4A0F-8A46-B6990127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1590"/>
            <a:ext cx="8246441" cy="349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>
                <a:latin typeface="Calibri"/>
                <a:cs typeface="Calibri"/>
              </a:rPr>
              <a:t>Vores opdaterede medarbejder- og ledergrundlag i Børne-, Fritids- og Undervisningsforvaltningen</a:t>
            </a:r>
          </a:p>
          <a:p>
            <a:endParaRPr lang="da-DK">
              <a:latin typeface="Calibri"/>
              <a:cs typeface="Calibri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C8D0D9-0A11-4559-83DD-30E69210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59" y="2234601"/>
            <a:ext cx="1615861" cy="208485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5DAF702-C442-4F32-BC01-95233559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43" y="2463700"/>
            <a:ext cx="2442663" cy="919336"/>
          </a:xfrm>
          <a:prstGeom prst="rect">
            <a:avLst/>
          </a:prstGeom>
        </p:spPr>
      </p:pic>
      <p:sp>
        <p:nvSpPr>
          <p:cNvPr id="6" name="Pil: højre 5">
            <a:extLst>
              <a:ext uri="{FF2B5EF4-FFF2-40B4-BE49-F238E27FC236}">
                <a16:creationId xmlns:a16="http://schemas.microsoft.com/office/drawing/2014/main" id="{8BDF8FBA-49F3-4B21-BAA6-68D6940ECBC2}"/>
              </a:ext>
            </a:extLst>
          </p:cNvPr>
          <p:cNvSpPr/>
          <p:nvPr/>
        </p:nvSpPr>
        <p:spPr>
          <a:xfrm>
            <a:off x="5724128" y="2878831"/>
            <a:ext cx="720080" cy="4850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/>
              <a:cs typeface="Calibri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7113EF-60F7-4A49-97B9-9FC508C9DED2}"/>
              </a:ext>
            </a:extLst>
          </p:cNvPr>
          <p:cNvSpPr/>
          <p:nvPr/>
        </p:nvSpPr>
        <p:spPr>
          <a:xfrm>
            <a:off x="2992083" y="3676618"/>
            <a:ext cx="1670754" cy="9193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>
                <a:latin typeface="Calibri"/>
                <a:cs typeface="Calibri"/>
              </a:rPr>
              <a:t>Relationel kapacitet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55113C1-004D-4CC2-B4F4-30F9FA6533B2}"/>
              </a:ext>
            </a:extLst>
          </p:cNvPr>
          <p:cNvSpPr/>
          <p:nvPr/>
        </p:nvSpPr>
        <p:spPr>
          <a:xfrm>
            <a:off x="4386290" y="3403123"/>
            <a:ext cx="1562501" cy="9798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>
                <a:latin typeface="Calibri"/>
                <a:cs typeface="Calibri"/>
              </a:rPr>
              <a:t>Professionelle Læringsfælles-skaber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32CAE0B-4A18-4961-BC7C-CDEA309CF08D}"/>
              </a:ext>
            </a:extLst>
          </p:cNvPr>
          <p:cNvSpPr/>
          <p:nvPr/>
        </p:nvSpPr>
        <p:spPr>
          <a:xfrm>
            <a:off x="3827460" y="2067694"/>
            <a:ext cx="2055739" cy="667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i="1">
                <a:latin typeface="Calibri"/>
                <a:cs typeface="Calibri"/>
              </a:rPr>
              <a:t>Sammen skaber vi udvikling, læring og trivsel for børn, unge og familier.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65CBF16D-4596-4A90-8D83-983EED668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289" y="3556087"/>
            <a:ext cx="987716" cy="919336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80ED686E-EA17-4F63-81F9-51D51CFC7B6B}"/>
              </a:ext>
            </a:extLst>
          </p:cNvPr>
          <p:cNvSpPr/>
          <p:nvPr/>
        </p:nvSpPr>
        <p:spPr>
          <a:xfrm>
            <a:off x="8827250" y="2984095"/>
            <a:ext cx="293301" cy="523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E8DCBEEB-F01B-46B5-AD36-B63E0833E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8114" r="26680" b="8818"/>
          <a:stretch/>
        </p:blipFill>
        <p:spPr>
          <a:xfrm>
            <a:off x="6500715" y="1848966"/>
            <a:ext cx="2537290" cy="253398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42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C903B-99F5-4894-9B7D-E32C4222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19" y="361159"/>
            <a:ext cx="5915001" cy="576064"/>
          </a:xfrm>
        </p:spPr>
        <p:txBody>
          <a:bodyPr>
            <a:normAutofit/>
          </a:bodyPr>
          <a:lstStyle/>
          <a:p>
            <a:r>
              <a:rPr lang="da-DK" b="1">
                <a:latin typeface="Calibri"/>
                <a:cs typeface="Calibri"/>
              </a:rPr>
              <a:t>Hvad skal det bruges til i praksis?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3E0E032-6B42-4800-AB67-DC1C0FD36858}"/>
              </a:ext>
            </a:extLst>
          </p:cNvPr>
          <p:cNvSpPr txBox="1"/>
          <p:nvPr/>
        </p:nvSpPr>
        <p:spPr>
          <a:xfrm>
            <a:off x="637218" y="1166296"/>
            <a:ext cx="253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Et dialogværktøj omkring forventninger og adfærd </a:t>
            </a:r>
            <a:r>
              <a:rPr lang="da-DK" sz="1400">
                <a:latin typeface="Calibri"/>
                <a:cs typeface="Calibri"/>
              </a:rPr>
              <a:t>i alle medarbejdere og lederes bidrag til kerneopgaven.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311CAF1-E656-4FEF-96A3-10D3DC695DA4}"/>
              </a:ext>
            </a:extLst>
          </p:cNvPr>
          <p:cNvSpPr txBox="1"/>
          <p:nvPr/>
        </p:nvSpPr>
        <p:spPr>
          <a:xfrm>
            <a:off x="279318" y="2492038"/>
            <a:ext cx="253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Tydeliggøre forventninger og adfærd i arbejdet med kerneopgaven på alle niveauer i BFU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D11A69-6D03-4670-9251-B58F5FA6288D}"/>
              </a:ext>
            </a:extLst>
          </p:cNvPr>
          <p:cNvSpPr txBox="1"/>
          <p:nvPr/>
        </p:nvSpPr>
        <p:spPr>
          <a:xfrm>
            <a:off x="6876256" y="1335751"/>
            <a:ext cx="2286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Indgå i MUS og LUS</a:t>
            </a:r>
            <a:endParaRPr lang="da-DK" sz="1400">
              <a:latin typeface="Calibri"/>
              <a:cs typeface="Calibri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69B90C8-AB84-4C08-87A6-14BB0840FD3E}"/>
              </a:ext>
            </a:extLst>
          </p:cNvPr>
          <p:cNvSpPr txBox="1"/>
          <p:nvPr/>
        </p:nvSpPr>
        <p:spPr>
          <a:xfrm>
            <a:off x="596263" y="3660492"/>
            <a:ext cx="2530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Indtænkes i den løbende proces omkring kerneopgaven </a:t>
            </a:r>
            <a:r>
              <a:rPr lang="da-DK" sz="1400">
                <a:latin typeface="Calibri"/>
                <a:cs typeface="Calibri"/>
              </a:rPr>
              <a:t>i alle afdelinger.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70DCD3D-DF69-4473-9B11-7AF7CD3A4059}"/>
              </a:ext>
            </a:extLst>
          </p:cNvPr>
          <p:cNvSpPr txBox="1"/>
          <p:nvPr/>
        </p:nvSpPr>
        <p:spPr>
          <a:xfrm>
            <a:off x="6732240" y="2168642"/>
            <a:ext cx="238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err="1">
                <a:latin typeface="Calibri"/>
                <a:cs typeface="Calibri"/>
              </a:rPr>
              <a:t>Onboarding</a:t>
            </a:r>
            <a:r>
              <a:rPr lang="da-DK" sz="1400" b="1">
                <a:latin typeface="Calibri"/>
                <a:cs typeface="Calibri"/>
              </a:rPr>
              <a:t> af nye ledere og medarbejdere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7305B91-FAEB-442D-8B09-7C67EAF3FB4C}"/>
              </a:ext>
            </a:extLst>
          </p:cNvPr>
          <p:cNvCxnSpPr>
            <a:cxnSpLocks/>
          </p:cNvCxnSpPr>
          <p:nvPr/>
        </p:nvCxnSpPr>
        <p:spPr>
          <a:xfrm>
            <a:off x="2411760" y="2042056"/>
            <a:ext cx="854641" cy="4774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4F078463-3D05-4254-BDB8-9EA3D8DC16F5}"/>
              </a:ext>
            </a:extLst>
          </p:cNvPr>
          <p:cNvCxnSpPr>
            <a:cxnSpLocks/>
          </p:cNvCxnSpPr>
          <p:nvPr/>
        </p:nvCxnSpPr>
        <p:spPr>
          <a:xfrm flipV="1">
            <a:off x="2839080" y="3395247"/>
            <a:ext cx="575618" cy="43541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60C6A3C-7685-42BD-AAB7-ECEF231EAA5A}"/>
              </a:ext>
            </a:extLst>
          </p:cNvPr>
          <p:cNvCxnSpPr>
            <a:cxnSpLocks/>
          </p:cNvCxnSpPr>
          <p:nvPr/>
        </p:nvCxnSpPr>
        <p:spPr>
          <a:xfrm>
            <a:off x="2560057" y="2927635"/>
            <a:ext cx="787807" cy="4145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E56D651-E239-4E52-B8A2-3187A570576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876301" y="2430252"/>
            <a:ext cx="855939" cy="3285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D711E0B1-DA6E-4403-8D84-994249DC87B9}"/>
              </a:ext>
            </a:extLst>
          </p:cNvPr>
          <p:cNvCxnSpPr>
            <a:cxnSpLocks/>
          </p:cNvCxnSpPr>
          <p:nvPr/>
        </p:nvCxnSpPr>
        <p:spPr>
          <a:xfrm flipH="1">
            <a:off x="5976156" y="1570586"/>
            <a:ext cx="900100" cy="8339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A1177C5F-7804-41D9-9C27-F03AC5A7D493}"/>
              </a:ext>
            </a:extLst>
          </p:cNvPr>
          <p:cNvSpPr txBox="1"/>
          <p:nvPr/>
        </p:nvSpPr>
        <p:spPr>
          <a:xfrm>
            <a:off x="6372199" y="3875936"/>
            <a:ext cx="253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Vise omverdenen hvordan vi arbejder </a:t>
            </a:r>
            <a:r>
              <a:rPr lang="da-DK" sz="1400">
                <a:latin typeface="Calibri"/>
                <a:cs typeface="Calibri"/>
              </a:rPr>
              <a:t>i BFU som organisation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3A01EFF1-90A9-4F1E-A380-6F9E01A88DF8}"/>
              </a:ext>
            </a:extLst>
          </p:cNvPr>
          <p:cNvCxnSpPr>
            <a:cxnSpLocks/>
          </p:cNvCxnSpPr>
          <p:nvPr/>
        </p:nvCxnSpPr>
        <p:spPr>
          <a:xfrm>
            <a:off x="5856169" y="3525841"/>
            <a:ext cx="570037" cy="3500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FDF3FC1B-4C5A-40C4-BA6C-37C685AA3891}"/>
              </a:ext>
            </a:extLst>
          </p:cNvPr>
          <p:cNvSpPr/>
          <p:nvPr/>
        </p:nvSpPr>
        <p:spPr>
          <a:xfrm>
            <a:off x="5620151" y="3044962"/>
            <a:ext cx="247993" cy="43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D66D967E-4583-4803-896F-FB0E0CE619C5}"/>
              </a:ext>
            </a:extLst>
          </p:cNvPr>
          <p:cNvSpPr txBox="1"/>
          <p:nvPr/>
        </p:nvSpPr>
        <p:spPr>
          <a:xfrm>
            <a:off x="6671180" y="3070927"/>
            <a:ext cx="2380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latin typeface="Calibri"/>
                <a:cs typeface="Calibri"/>
              </a:rPr>
              <a:t>Indarbejdes i stillingsopslag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15C88DA4-C212-4598-8C31-570108A6F96E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827805" y="3128100"/>
            <a:ext cx="843375" cy="967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ECE2A87C-5B01-4DE3-82A2-3876A99C1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8114" r="26680" b="8818"/>
          <a:stretch/>
        </p:blipFill>
        <p:spPr>
          <a:xfrm>
            <a:off x="3393130" y="1539334"/>
            <a:ext cx="2537290" cy="253398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862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26" grpId="0"/>
      <p:bldP spid="22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ørring Kommun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262FB82B288943840FAA74A948021B" ma:contentTypeVersion="13" ma:contentTypeDescription="Opret et nyt dokument." ma:contentTypeScope="" ma:versionID="685b1501f57215016f850004a2f3bf1c">
  <xsd:schema xmlns:xsd="http://www.w3.org/2001/XMLSchema" xmlns:xs="http://www.w3.org/2001/XMLSchema" xmlns:p="http://schemas.microsoft.com/office/2006/metadata/properties" xmlns:ns3="58e8483a-37e2-45a5-a581-e3e76e6988aa" xmlns:ns4="afb0a76d-912c-4554-986d-020994de22cf" targetNamespace="http://schemas.microsoft.com/office/2006/metadata/properties" ma:root="true" ma:fieldsID="8d759ab8ed6f5c4fc13fb32b3112f959" ns3:_="" ns4:_="">
    <xsd:import namespace="58e8483a-37e2-45a5-a581-e3e76e6988aa"/>
    <xsd:import namespace="afb0a76d-912c-4554-986d-020994de22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8483a-37e2-45a5-a581-e3e76e698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0a76d-912c-4554-986d-020994de2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F0E5A2-309C-4C6A-8728-0C16E8E71C54}">
  <ds:schemaRefs>
    <ds:schemaRef ds:uri="58e8483a-37e2-45a5-a581-e3e76e6988aa"/>
    <ds:schemaRef ds:uri="afb0a76d-912c-4554-986d-020994de2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688D63-492B-49E2-8A21-EE79D26CEF08}">
  <ds:schemaRefs>
    <ds:schemaRef ds:uri="58e8483a-37e2-45a5-a581-e3e76e6988aa"/>
    <ds:schemaRef ds:uri="afb0a76d-912c-4554-986d-020994de22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C3E73E-D441-4C42-B958-1C9E7238A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112</Words>
  <Application>Microsoft Office PowerPoint</Application>
  <PresentationFormat>Skærmshow (16:9)</PresentationFormat>
  <Paragraphs>17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Kontortema</vt:lpstr>
      <vt:lpstr>Hvad er sammen om Kerneopgaven?</vt:lpstr>
      <vt:lpstr>Hvad skal det bruges til i praksis?</vt:lpstr>
    </vt:vector>
  </TitlesOfParts>
  <Company>Hjørring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Daniel Rask Christensen</dc:creator>
  <cp:lastModifiedBy>Signe Skov Risager</cp:lastModifiedBy>
  <cp:revision>3</cp:revision>
  <dcterms:created xsi:type="dcterms:W3CDTF">2017-01-24T08:42:41Z</dcterms:created>
  <dcterms:modified xsi:type="dcterms:W3CDTF">2021-10-05T09:51:54Z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0x010100BB262FB82B288943840FAA74A948021B</vt:lpwstr>
  </property>
</Properties>
</file>